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59"/>
  </p:notesMasterIdLst>
  <p:handoutMasterIdLst>
    <p:handoutMasterId r:id="rId60"/>
  </p:handoutMasterIdLst>
  <p:sldIdLst>
    <p:sldId id="317" r:id="rId5"/>
    <p:sldId id="318" r:id="rId6"/>
    <p:sldId id="302" r:id="rId7"/>
    <p:sldId id="308" r:id="rId8"/>
    <p:sldId id="312" r:id="rId9"/>
    <p:sldId id="309" r:id="rId10"/>
    <p:sldId id="310" r:id="rId11"/>
    <p:sldId id="311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6" r:id="rId34"/>
    <p:sldId id="340" r:id="rId35"/>
    <p:sldId id="341" r:id="rId36"/>
    <p:sldId id="342" r:id="rId37"/>
    <p:sldId id="343" r:id="rId38"/>
    <p:sldId id="344" r:id="rId39"/>
    <p:sldId id="345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13" r:id="rId48"/>
    <p:sldId id="314" r:id="rId49"/>
    <p:sldId id="315" r:id="rId50"/>
    <p:sldId id="316" r:id="rId51"/>
    <p:sldId id="357" r:id="rId52"/>
    <p:sldId id="354" r:id="rId53"/>
    <p:sldId id="355" r:id="rId54"/>
    <p:sldId id="356" r:id="rId55"/>
    <p:sldId id="358" r:id="rId56"/>
    <p:sldId id="359" r:id="rId57"/>
    <p:sldId id="360" r:id="rId5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317"/>
            <p14:sldId id="318"/>
            <p14:sldId id="302"/>
            <p14:sldId id="308"/>
            <p14:sldId id="312"/>
            <p14:sldId id="309"/>
            <p14:sldId id="310"/>
            <p14:sldId id="311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13"/>
            <p14:sldId id="314"/>
            <p14:sldId id="315"/>
            <p14:sldId id="316"/>
            <p14:sldId id="357"/>
            <p14:sldId id="354"/>
            <p14:sldId id="355"/>
            <p14:sldId id="356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4" d="100"/>
          <a:sy n="74" d="100"/>
        </p:scale>
        <p:origin x="6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20/04/2018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20/04/2018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795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16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02EA35-D01C-4808-9729-33858F38CA78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0A12D-ED0C-4612-8025-E45A877C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2625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52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846" r:id="rId2"/>
    <p:sldLayoutId id="2147483847" r:id="rId3"/>
    <p:sldLayoutId id="21474838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4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-240704" y="-459432"/>
            <a:ext cx="5471988" cy="169834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GROUP 4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-22900" y="2348880"/>
            <a:ext cx="6096000" cy="27873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Dileep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093940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MVNS Prathyusha – 093984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Rohit Hurkadli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094048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Navya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Rani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093953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Mahantesh - 093957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39816" y="332656"/>
            <a:ext cx="345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3472" y="2996952"/>
            <a:ext cx="468052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: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Operating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1464" y="980728"/>
            <a:ext cx="10297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operating system or OS is a software program that enables the computer hardware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operate with the computer 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computer operating system, a computer and software programs would be useless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716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7688" y="476672"/>
            <a:ext cx="5789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Kernel and Architecture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68760"/>
            <a:ext cx="8856984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3792" y="476672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88840"/>
            <a:ext cx="6264696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772816"/>
            <a:ext cx="43179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752" y="404664"/>
            <a:ext cx="4783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File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9865096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9456" y="141277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and logic used to manage the groups of information is called a "file system".</a:t>
            </a:r>
          </a:p>
        </p:txBody>
      </p:sp>
    </p:spTree>
    <p:extLst>
      <p:ext uri="{BB962C8B-B14F-4D97-AF65-F5344CB8AC3E}">
        <p14:creationId xmlns:p14="http://schemas.microsoft.com/office/powerpoint/2010/main" val="31005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916832"/>
            <a:ext cx="6117464" cy="40826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99656" y="764704"/>
            <a:ext cx="6192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Comparison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NTFS &amp; FAT</a:t>
            </a:r>
          </a:p>
        </p:txBody>
      </p:sp>
    </p:spTree>
    <p:extLst>
      <p:ext uri="{BB962C8B-B14F-4D97-AF65-F5344CB8AC3E}">
        <p14:creationId xmlns:p14="http://schemas.microsoft.com/office/powerpoint/2010/main" val="3893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5880" y="620688"/>
            <a:ext cx="321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Process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6768752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4272" y="23488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Types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5640" y="494116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 Diagram</a:t>
            </a:r>
          </a:p>
        </p:txBody>
      </p:sp>
    </p:spTree>
    <p:extLst>
      <p:ext uri="{BB962C8B-B14F-4D97-AF65-F5344CB8AC3E}">
        <p14:creationId xmlns:p14="http://schemas.microsoft.com/office/powerpoint/2010/main" val="4329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848" y="332656"/>
            <a:ext cx="3470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24744"/>
            <a:ext cx="3781425" cy="2733675"/>
          </a:xfrm>
          <a:prstGeom prst="rect">
            <a:avLst/>
          </a:prstGeom>
        </p:spPr>
      </p:pic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4149080"/>
            <a:ext cx="334327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484784"/>
            <a:ext cx="4104456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3752" y="6021288"/>
            <a:ext cx="15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4232" y="5949280"/>
            <a:ext cx="223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5610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63952" y="4221088"/>
            <a:ext cx="6120061" cy="1016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LINUX FUNDAMENTALS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1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352" y="1052736"/>
            <a:ext cx="10513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Unix operating system was </a:t>
            </a:r>
            <a:r>
              <a:rPr lang="en-US" dirty="0" smtClean="0"/>
              <a:t>developed </a:t>
            </a:r>
            <a:r>
              <a:rPr lang="en-US" dirty="0"/>
              <a:t>by Ken Thompson </a:t>
            </a:r>
            <a:r>
              <a:rPr lang="en-US" dirty="0" smtClean="0"/>
              <a:t>and Dennis </a:t>
            </a:r>
            <a:r>
              <a:rPr lang="en-US" dirty="0"/>
              <a:t>Ritchie at</a:t>
            </a:r>
          </a:p>
          <a:p>
            <a:pPr>
              <a:lnSpc>
                <a:spcPct val="150000"/>
              </a:lnSpc>
            </a:pPr>
            <a:r>
              <a:rPr lang="en-US" dirty="0"/>
              <a:t> AT &amp; T Bell LAB in 1969 and released </a:t>
            </a:r>
            <a:r>
              <a:rPr lang="en-US" dirty="0" smtClean="0"/>
              <a:t>in 1970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3816427" cy="2450804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812364" y="352213"/>
            <a:ext cx="5399980" cy="869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History of Linux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5" y="1976066"/>
            <a:ext cx="5590517" cy="1024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3017600"/>
            <a:ext cx="5858764" cy="969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3754186"/>
            <a:ext cx="2097206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344850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Software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41" y="1654579"/>
            <a:ext cx="6087325" cy="425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54579"/>
            <a:ext cx="621116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Fundamentals of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Linux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Database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Storage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5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1584" y="62068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Distribution of Linux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25" y="1700808"/>
            <a:ext cx="7992888" cy="4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680" y="548680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Linux Subsystem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5055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80376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KERNEL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72064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28559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3852" y="1802723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1504" y="2924944"/>
            <a:ext cx="9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631504" y="2924944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9254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8068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632504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</p:cNvCxnSpPr>
          <p:nvPr/>
        </p:nvCxnSpPr>
        <p:spPr>
          <a:xfrm>
            <a:off x="5915980" y="2450795"/>
            <a:ext cx="0" cy="49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126876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Kernel Subsystem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340768"/>
            <a:ext cx="7128792" cy="44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7488" y="548680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Booting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5293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3872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MBR 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0276" y="452160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2736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0679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8580276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GRUB</a:t>
            </a:r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3553525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90968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  <a:endCxn id="7" idx="3"/>
          </p:cNvCxnSpPr>
          <p:nvPr/>
        </p:nvCxnSpPr>
        <p:spPr>
          <a:xfrm flipH="1">
            <a:off x="7090968" y="4917648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96169" y="4959191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6" idx="0"/>
          </p:cNvCxnSpPr>
          <p:nvPr/>
        </p:nvCxnSpPr>
        <p:spPr>
          <a:xfrm>
            <a:off x="9624392" y="3285129"/>
            <a:ext cx="0" cy="123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90679" y="1484784"/>
            <a:ext cx="21628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Power/On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4" idx="0"/>
          </p:cNvCxnSpPr>
          <p:nvPr/>
        </p:nvCxnSpPr>
        <p:spPr>
          <a:xfrm>
            <a:off x="2509409" y="2132856"/>
            <a:ext cx="0" cy="36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9496" y="787286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SHELL                           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17846"/>
            <a:ext cx="5279594" cy="3438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0136" y="764704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 shell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680176" y="2204864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Bourne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Z-shell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58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1424" y="1196752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Run-levels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3574" y="2348880"/>
            <a:ext cx="5976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0-Halt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1-Single User mode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2-Multiuser mode without Network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3-Full multiuser mode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4-Unused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5-GUI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6-Reboot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58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4276725" cy="3019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3432" y="404664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SYSTEM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814931" y="1112550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TYPES OF LINUX FILE SYSTEM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39813" y="2420888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4931" y="4360193"/>
            <a:ext cx="439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OF JOURNALING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871591" y="5006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Write back</a:t>
            </a:r>
          </a:p>
          <a:p>
            <a:r>
              <a:rPr lang="en-US" dirty="0"/>
              <a:t>Ordered</a:t>
            </a:r>
          </a:p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372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371211" cy="441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340768"/>
            <a:ext cx="4962574" cy="3816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664" y="571907"/>
            <a:ext cx="81369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Process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9456" y="476672"/>
            <a:ext cx="92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DEVICE MANAGEMENT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5480" y="1628800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files(/dev)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IRQ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47928" y="4229269"/>
            <a:ext cx="25202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Devices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9536" y="4221088"/>
            <a:ext cx="2342627" cy="800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Devices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3712" y="2980701"/>
            <a:ext cx="25202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Files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27648" y="3861048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4763852" y="348475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276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280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3472" y="476672"/>
            <a:ext cx="907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Memory Management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55234"/>
            <a:ext cx="3402515" cy="1901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340768"/>
            <a:ext cx="3335411" cy="2016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9536" y="3356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1331" y="337818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swapping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7995" y="4138047"/>
            <a:ext cx="3222221" cy="53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Management Algorithms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719736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BUDDY Algorithm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36160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LRU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817995" y="5013176"/>
            <a:ext cx="307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2"/>
          </p:cNvCxnSpPr>
          <p:nvPr/>
        </p:nvCxnSpPr>
        <p:spPr>
          <a:xfrm flipH="1">
            <a:off x="6429105" y="4673461"/>
            <a:ext cx="1" cy="33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17995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96200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35960" y="4157668"/>
            <a:ext cx="6048053" cy="1079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	      Hardware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NETWORK FUNDAMENTALS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4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  TYPES OF NETWORK:                                                     COMMUNICATION TYPES: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185700"/>
            <a:ext cx="4514850" cy="396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40754"/>
            <a:ext cx="4762500" cy="38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Devices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916831"/>
            <a:ext cx="784887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916831"/>
            <a:ext cx="2160240" cy="26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TOPOLIGES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200" y="1277988"/>
            <a:ext cx="2232248" cy="186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56581"/>
            <a:ext cx="2228850" cy="188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267284"/>
            <a:ext cx="2215583" cy="188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789039"/>
            <a:ext cx="2231782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2" y="3789040"/>
            <a:ext cx="2289051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320" y="4000504"/>
            <a:ext cx="3028950" cy="20459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56700" y="3611808"/>
            <a:ext cx="15112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Topology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ARCHITECTURE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382" y="1844824"/>
            <a:ext cx="813690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340768"/>
            <a:ext cx="5544616" cy="439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340768"/>
            <a:ext cx="5375920" cy="4320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28" y="476672"/>
            <a:ext cx="1883849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8248" y="548680"/>
            <a:ext cx="2353208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TCP/IP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1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IP ADDRESS CLASSES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70258" y="1450307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IP address</a:t>
            </a:r>
            <a:r>
              <a:rPr lang="en-US" dirty="0"/>
              <a:t>, short for Internet Protocol address, is an identifying number for a piece of network hardware. Having an IP address allows a device to communicate with other devices over an IP-based network like the internet.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277988"/>
            <a:ext cx="6336704" cy="25110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400" y="44371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Sub netting</a:t>
            </a:r>
            <a:r>
              <a:rPr lang="en-US" dirty="0"/>
              <a:t>: Sub netting allows you to create multiple logical networks that exist within a single Class A, B, or C network. If you do not subnet, you are only able to use one network from your Class A, B, or C network, which is unrealistic.</a:t>
            </a:r>
          </a:p>
        </p:txBody>
      </p:sp>
    </p:spTree>
    <p:extLst>
      <p:ext uri="{BB962C8B-B14F-4D97-AF65-F5344CB8AC3E}">
        <p14:creationId xmlns:p14="http://schemas.microsoft.com/office/powerpoint/2010/main" val="99244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84032" y="4301981"/>
            <a:ext cx="3600400" cy="10795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Network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21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52" y="513654"/>
            <a:ext cx="11155540" cy="61109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DHCP(Dynamic Host Configuration Protocol)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132856"/>
            <a:ext cx="6480720" cy="4348299"/>
          </a:xfrm>
        </p:spPr>
      </p:pic>
      <p:sp>
        <p:nvSpPr>
          <p:cNvPr id="5" name="TextBox 4"/>
          <p:cNvSpPr txBox="1"/>
          <p:nvPr/>
        </p:nvSpPr>
        <p:spPr>
          <a:xfrm>
            <a:off x="479376" y="1396877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used for automatic configuration of client network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5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634284"/>
          </a:xfrm>
        </p:spPr>
        <p:txBody>
          <a:bodyPr/>
          <a:lstStyle/>
          <a:p>
            <a:r>
              <a:rPr lang="en-US" b="1" dirty="0" smtClean="0"/>
              <a:t>                         </a:t>
            </a:r>
            <a:r>
              <a:rPr lang="en-US" sz="2800" b="1" dirty="0" smtClean="0"/>
              <a:t>DNS(Domain Name </a:t>
            </a:r>
            <a:r>
              <a:rPr lang="en-US" sz="2800" b="1" dirty="0"/>
              <a:t>S</a:t>
            </a:r>
            <a:r>
              <a:rPr lang="en-US" sz="2800" b="1" dirty="0" smtClean="0"/>
              <a:t>erver)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412776"/>
            <a:ext cx="6264696" cy="5256584"/>
          </a:xfrm>
        </p:spPr>
      </p:pic>
      <p:sp>
        <p:nvSpPr>
          <p:cNvPr id="5" name="TextBox 4"/>
          <p:cNvSpPr txBox="1"/>
          <p:nvPr/>
        </p:nvSpPr>
        <p:spPr>
          <a:xfrm>
            <a:off x="623392" y="141277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translates internet domain and host names to IP addresses.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408" y="26369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1.DNS Records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408" y="326995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2.DNS Client side Caching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408" y="37890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3.DNS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9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3" y="1548247"/>
            <a:ext cx="5467350" cy="409892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419100"/>
            <a:ext cx="11083925" cy="4889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smtClean="0">
                <a:latin typeface="Calibri" panose="020F0502020204030204" pitchFamily="34" charset="0"/>
                <a:cs typeface="Calibri" panose="020F0502020204030204" pitchFamily="34" charset="0"/>
              </a:rPr>
              <a:t>INPUT AND OUTPUT DEVICES</a:t>
            </a:r>
            <a: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37" y="1554622"/>
            <a:ext cx="5908460" cy="4092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17551" y="565626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Devices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8248" y="565626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68"/>
            <a:ext cx="11083532" cy="72008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                           Directory Services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9" y="838648"/>
            <a:ext cx="11376644" cy="718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 database that contain information about all objects on the network.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507929"/>
            <a:ext cx="7488212" cy="470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LDAP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376" y="227687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1.Information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29969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2.Naming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37890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3.Functional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392" y="47251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</a:t>
            </a:r>
            <a:r>
              <a:rPr lang="en-US" b="1" dirty="0" smtClean="0"/>
              <a:t>Mail Services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980728"/>
            <a:ext cx="8928992" cy="5399881"/>
          </a:xfrm>
        </p:spPr>
      </p:pic>
    </p:spTree>
    <p:extLst>
      <p:ext uri="{BB962C8B-B14F-4D97-AF65-F5344CB8AC3E}">
        <p14:creationId xmlns:p14="http://schemas.microsoft.com/office/powerpoint/2010/main" val="69447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</a:t>
            </a:r>
            <a:r>
              <a:rPr lang="en-US" b="1" dirty="0" smtClean="0"/>
              <a:t>Proxy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80729"/>
            <a:ext cx="11370945" cy="43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Performs actions between client(user) and Server(Internet).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0265"/>
            <a:ext cx="4536504" cy="3398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840265"/>
            <a:ext cx="6624115" cy="3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1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562276"/>
          </a:xfrm>
        </p:spPr>
        <p:txBody>
          <a:bodyPr/>
          <a:lstStyle/>
          <a:p>
            <a:r>
              <a:rPr lang="en-US" b="1" dirty="0" smtClean="0"/>
              <a:t>                                      Web Service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96752"/>
            <a:ext cx="9217024" cy="5184576"/>
          </a:xfrm>
        </p:spPr>
      </p:pic>
    </p:spTree>
    <p:extLst>
      <p:ext uri="{BB962C8B-B14F-4D97-AF65-F5344CB8AC3E}">
        <p14:creationId xmlns:p14="http://schemas.microsoft.com/office/powerpoint/2010/main" val="805200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71864" y="4077072"/>
            <a:ext cx="5399981" cy="10795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70629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Database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2276872"/>
            <a:ext cx="9793088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3432" y="1377642"/>
            <a:ext cx="9577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is a collection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 that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organized so that it can be easily accessed, managed and updated.</a:t>
            </a:r>
          </a:p>
        </p:txBody>
      </p:sp>
    </p:spTree>
    <p:extLst>
      <p:ext uri="{BB962C8B-B14F-4D97-AF65-F5344CB8AC3E}">
        <p14:creationId xmlns:p14="http://schemas.microsoft.com/office/powerpoint/2010/main" val="5190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0"/>
            <a:ext cx="11083532" cy="62068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EF Codd Rules: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8" y="764704"/>
            <a:ext cx="11370945" cy="60932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Rule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1: Rule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6: Rule of Updating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Integrity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3: Rule of Systematic Null Value Support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10: Rule of Integrity 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Manipulation Rule</a:t>
            </a: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2: Rule of Guaranteed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4: Rule of Active and online relational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Catalog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5: Rule of Comprehensive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Sub-language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Independence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8: Rule of Physical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9: Rule of Logical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11: Rule of Distribution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Foundational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12: Rule of Non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Subversion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0: Foundation rule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7" y="188640"/>
            <a:ext cx="11083532" cy="56227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08720"/>
            <a:ext cx="11370945" cy="5688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Normalization is a method for organizing data elements in a data base into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/>
              <a:t>      1 NF                                   2 NF                                            3 NF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81" y="2138547"/>
            <a:ext cx="2676525" cy="3954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69" y="2173580"/>
            <a:ext cx="3263192" cy="4063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924" y="2173580"/>
            <a:ext cx="3419088" cy="40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APPLICATIONS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3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 PROGRAMMING INTERFACE(API)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program interface (API) is code that allows two software programs to communicate with each other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TYPES OF APPLICATION: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" y="3212976"/>
            <a:ext cx="9067309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SWITCHED MODE POWER SUPPLY(SMPS)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18" y="4446587"/>
            <a:ext cx="3836374" cy="2294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1628800"/>
            <a:ext cx="5372100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15" y="1628800"/>
            <a:ext cx="4016182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908720"/>
            <a:ext cx="11376644" cy="5431556"/>
          </a:xfrm>
        </p:spPr>
        <p:txBody>
          <a:bodyPr/>
          <a:lstStyle/>
          <a:p>
            <a:r>
              <a:rPr lang="en-US" b="1" dirty="0" smtClean="0"/>
              <a:t>APPLICATION SECURITY: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4" y="2636912"/>
            <a:ext cx="5520246" cy="3979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696" y="1589433"/>
            <a:ext cx="5136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Application security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use of software, hardware, and procedural methods to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protect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applications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from external threats.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80176" y="72405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TIER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7" y="2105754"/>
            <a:ext cx="5784303" cy="44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3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476672"/>
            <a:ext cx="11520660" cy="5935612"/>
          </a:xfrm>
        </p:spPr>
        <p:txBody>
          <a:bodyPr/>
          <a:lstStyle/>
          <a:p>
            <a:r>
              <a:rPr lang="en-US" b="1" dirty="0" smtClean="0"/>
              <a:t>APPLICATION ARCHITECTURE TYPES: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Thick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Internet Application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564904"/>
            <a:ext cx="5236840" cy="3584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564904"/>
            <a:ext cx="424847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5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13735" y="986909"/>
            <a:ext cx="130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87106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584" y="404664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mtClean="0">
                <a:solidFill>
                  <a:schemeClr val="tx2"/>
                </a:solidFill>
              </a:rPr>
              <a:t>STORAGE AND TYPES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7448" y="1340768"/>
            <a:ext cx="10297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-sans"/>
              </a:rPr>
              <a:t>Storage is a process through which digital data is saved within a data storage device by means of computing technology.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1464" y="256490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Types </a:t>
            </a:r>
            <a:r>
              <a:rPr lang="en-US" dirty="0" smtClean="0"/>
              <a:t>of Storage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068960"/>
            <a:ext cx="4907235" cy="29645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04312" y="3573016"/>
            <a:ext cx="26642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Logical </a:t>
            </a:r>
            <a:r>
              <a:rPr lang="en-US" sz="1600" dirty="0">
                <a:solidFill>
                  <a:srgbClr val="000000"/>
                </a:solidFill>
              </a:rPr>
              <a:t>Unit </a:t>
            </a:r>
            <a:r>
              <a:rPr lang="en-US" sz="1600" dirty="0" smtClean="0">
                <a:solidFill>
                  <a:srgbClr val="000000"/>
                </a:solidFill>
              </a:rPr>
              <a:t>Number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Zoning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iSCSI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9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332656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RAID (Redundant Array Of Independent Disks)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933056"/>
            <a:ext cx="4536504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68760"/>
            <a:ext cx="4392488" cy="2088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40768"/>
            <a:ext cx="388843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MOTHERBOARD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277989"/>
            <a:ext cx="7920880" cy="48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MEMORY AND IT’S TYPES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772816"/>
            <a:ext cx="5962650" cy="37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HARDDISK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4824"/>
            <a:ext cx="4536504" cy="4104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1844824"/>
            <a:ext cx="47602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9936" y="4157668"/>
            <a:ext cx="6264077" cy="16475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 FUNDAMENTALS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23144</TotalTime>
  <Words>604</Words>
  <Application>Microsoft Office PowerPoint</Application>
  <PresentationFormat>Widescreen</PresentationFormat>
  <Paragraphs>194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Arial</vt:lpstr>
      <vt:lpstr>Calibri</vt:lpstr>
      <vt:lpstr>Open-sans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INDEX</vt:lpstr>
      <vt:lpstr>PowerPoint Presentation</vt:lpstr>
      <vt:lpstr> </vt:lpstr>
      <vt:lpstr>SWITCHED MODE POWER SUPPLY(SMPS)</vt:lpstr>
      <vt:lpstr>MOTHERBOARD</vt:lpstr>
      <vt:lpstr>MEMORY AND IT’S TYPES</vt:lpstr>
      <vt:lpstr>HARDDISK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</vt:lpstr>
      <vt:lpstr>Network Devices</vt:lpstr>
      <vt:lpstr>NETWORK TOPOLIGES</vt:lpstr>
      <vt:lpstr>NETWORK ARCHITECTURE </vt:lpstr>
      <vt:lpstr>PowerPoint Presentation</vt:lpstr>
      <vt:lpstr>IP ADDRESS CLASSES </vt:lpstr>
      <vt:lpstr>PowerPoint Presentation</vt:lpstr>
      <vt:lpstr>        DHCP(Dynamic Host Configuration Protocol)</vt:lpstr>
      <vt:lpstr>                         DNS(Domain Name Server)</vt:lpstr>
      <vt:lpstr>                                   Directory Services</vt:lpstr>
      <vt:lpstr>                                    Mail Services</vt:lpstr>
      <vt:lpstr>                                       Proxy Service</vt:lpstr>
      <vt:lpstr>                                      Web Service</vt:lpstr>
      <vt:lpstr>PowerPoint Presentation</vt:lpstr>
      <vt:lpstr> Database</vt:lpstr>
      <vt:lpstr>EF Codd Rules:</vt:lpstr>
      <vt:lpstr>Normalization</vt:lpstr>
      <vt:lpstr>PowerPoint Presentation</vt:lpstr>
      <vt:lpstr>APPLICATION PROGRAMMING INTERFACE(API)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Hurkadli, Rohit</cp:lastModifiedBy>
  <cp:revision>227</cp:revision>
  <dcterms:created xsi:type="dcterms:W3CDTF">2017-10-18T07:07:16Z</dcterms:created>
  <dcterms:modified xsi:type="dcterms:W3CDTF">2018-04-20T03:43:26Z</dcterms:modified>
</cp:coreProperties>
</file>